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7" r:id="rId5"/>
    <p:sldId id="278" r:id="rId6"/>
    <p:sldId id="276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C09-6A53-43D6-AFF1-FEEF868BB469}" type="datetimeFigureOut">
              <a:rPr lang="it-IT" smtClean="0"/>
              <a:pPr/>
              <a:t>04/06/2015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2562-AFD6-48B3-BC08-7051DAEE52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7920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C09-6A53-43D6-AFF1-FEEF868BB469}" type="datetimeFigureOut">
              <a:rPr lang="it-IT" smtClean="0"/>
              <a:pPr/>
              <a:t>04/06/2015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2562-AFD6-48B3-BC08-7051DAEE52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038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C09-6A53-43D6-AFF1-FEEF868BB469}" type="datetimeFigureOut">
              <a:rPr lang="it-IT" smtClean="0"/>
              <a:pPr/>
              <a:t>04/06/2015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2562-AFD6-48B3-BC08-7051DAEE52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85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C09-6A53-43D6-AFF1-FEEF868BB469}" type="datetimeFigureOut">
              <a:rPr lang="it-IT" smtClean="0"/>
              <a:pPr/>
              <a:t>04/06/2015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2562-AFD6-48B3-BC08-7051DAEE52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805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C09-6A53-43D6-AFF1-FEEF868BB469}" type="datetimeFigureOut">
              <a:rPr lang="it-IT" smtClean="0"/>
              <a:pPr/>
              <a:t>04/06/2015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2562-AFD6-48B3-BC08-7051DAEE52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87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C09-6A53-43D6-AFF1-FEEF868BB469}" type="datetimeFigureOut">
              <a:rPr lang="it-IT" smtClean="0"/>
              <a:pPr/>
              <a:t>04/06/2015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2562-AFD6-48B3-BC08-7051DAEE52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526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C09-6A53-43D6-AFF1-FEEF868BB469}" type="datetimeFigureOut">
              <a:rPr lang="it-IT" smtClean="0"/>
              <a:pPr/>
              <a:t>04/06/2015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2562-AFD6-48B3-BC08-7051DAEE52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135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C09-6A53-43D6-AFF1-FEEF868BB469}" type="datetimeFigureOut">
              <a:rPr lang="it-IT" smtClean="0"/>
              <a:pPr/>
              <a:t>04/06/2015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2562-AFD6-48B3-BC08-7051DAEE52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126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C09-6A53-43D6-AFF1-FEEF868BB469}" type="datetimeFigureOut">
              <a:rPr lang="it-IT" smtClean="0"/>
              <a:pPr/>
              <a:t>04/06/2015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2562-AFD6-48B3-BC08-7051DAEE52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65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C09-6A53-43D6-AFF1-FEEF868BB469}" type="datetimeFigureOut">
              <a:rPr lang="it-IT" smtClean="0"/>
              <a:pPr/>
              <a:t>04/06/2015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2562-AFD6-48B3-BC08-7051DAEE52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2579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4C09-6A53-43D6-AFF1-FEEF868BB469}" type="datetimeFigureOut">
              <a:rPr lang="it-IT" smtClean="0"/>
              <a:pPr/>
              <a:t>04/06/2015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2562-AFD6-48B3-BC08-7051DAEE52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775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B4C09-6A53-43D6-AFF1-FEEF868BB469}" type="datetimeFigureOut">
              <a:rPr lang="it-IT" smtClean="0"/>
              <a:pPr/>
              <a:t>04/06/2015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22562-AFD6-48B3-BC08-7051DAEE522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755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1788262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ISTITUTO MAGISTRALE STATALE</a:t>
            </a:r>
            <a:br>
              <a:rPr lang="it-I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«M. IMMACOLATA»</a:t>
            </a:r>
            <a:br>
              <a:rPr lang="it-I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 Giovanni Rotondo (FG)</a:t>
            </a:r>
            <a:endParaRPr lang="it-IT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314546"/>
            <a:ext cx="9144000" cy="1026233"/>
          </a:xfrm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GUIDA PER </a:t>
            </a:r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INDICARE L’EVENTUALE RECUPERO DELLE CARENZE DEL PRIMO </a:t>
            </a:r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QUADRIMESTRE       </a:t>
            </a:r>
            <a:r>
              <a:rPr lang="it-I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OPERAZIONE PRELIMINARE ALL’INSERIMENTO DEI VOTI DEL SECONDO QUADRIMESTRE</a:t>
            </a:r>
          </a:p>
          <a:p>
            <a:endParaRPr lang="it-IT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275427" y="5443540"/>
            <a:ext cx="58662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ISTRUZIONI PER          DOCENTI</a:t>
            </a:r>
            <a:endParaRPr lang="it-IT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885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887" y="-35234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Accedere al </a:t>
            </a:r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registro elettronico</a:t>
            </a:r>
            <a:endParaRPr lang="it-IT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8745"/>
            <a:ext cx="12042676" cy="4469171"/>
          </a:xfrm>
          <a:prstGeom prst="rect">
            <a:avLst/>
          </a:prstGeom>
        </p:spPr>
      </p:pic>
      <p:cxnSp>
        <p:nvCxnSpPr>
          <p:cNvPr id="4" name="Connettore 2 3"/>
          <p:cNvCxnSpPr/>
          <p:nvPr/>
        </p:nvCxnSpPr>
        <p:spPr>
          <a:xfrm flipV="1">
            <a:off x="4146997" y="2228758"/>
            <a:ext cx="1562017" cy="139654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99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8877" y="15411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</a:rPr>
              <a:t>Selezionare la materia e la classe  e il </a:t>
            </a:r>
            <a:r>
              <a:rPr lang="it-IT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primo quadrimestre</a:t>
            </a:r>
            <a:endParaRPr lang="it-IT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158964"/>
            <a:ext cx="12192001" cy="5467350"/>
          </a:xfrm>
          <a:prstGeom prst="rect">
            <a:avLst/>
          </a:prstGeom>
        </p:spPr>
      </p:pic>
      <p:cxnSp>
        <p:nvCxnSpPr>
          <p:cNvPr id="6" name="Connettore 2 5"/>
          <p:cNvCxnSpPr/>
          <p:nvPr/>
        </p:nvCxnSpPr>
        <p:spPr>
          <a:xfrm flipV="1">
            <a:off x="5254764" y="2268241"/>
            <a:ext cx="918693" cy="133425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 flipH="1" flipV="1">
            <a:off x="8490849" y="2152593"/>
            <a:ext cx="1631946" cy="101310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6173457" y="1372984"/>
            <a:ext cx="2184932" cy="21111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902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8877" y="15411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Cliccare «Recupero carenze»</a:t>
            </a:r>
            <a:endParaRPr lang="it-I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6237"/>
            <a:ext cx="12192001" cy="5467350"/>
          </a:xfrm>
          <a:prstGeom prst="rect">
            <a:avLst/>
          </a:prstGeom>
        </p:spPr>
      </p:pic>
      <p:cxnSp>
        <p:nvCxnSpPr>
          <p:cNvPr id="6" name="Connettore 2 5"/>
          <p:cNvCxnSpPr/>
          <p:nvPr/>
        </p:nvCxnSpPr>
        <p:spPr>
          <a:xfrm flipV="1">
            <a:off x="5327871" y="5450087"/>
            <a:ext cx="1536258" cy="8734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6096000" y="1458585"/>
            <a:ext cx="2184932" cy="21111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108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54110"/>
            <a:ext cx="1149447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Nella parte destra della videata:</a:t>
            </a:r>
            <a:b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Spuntare </a:t>
            </a:r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it-I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Rec.Car</a:t>
            </a:r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.» </a:t>
            </a:r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l’alunno/a ha recuperato le carenze del primo </a:t>
            </a:r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quadrimestre</a:t>
            </a:r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Spuntare «</a:t>
            </a:r>
            <a:r>
              <a:rPr lang="it-IT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Ult.Car</a:t>
            </a:r>
            <a:r>
              <a:rPr lang="it-I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se l’alunno/a ha accumulato ulteriori carenze</a:t>
            </a:r>
            <a:endParaRPr lang="it-I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47730" y="6220496"/>
            <a:ext cx="3039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Alla fine Cliccare su salva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950" y="1381125"/>
            <a:ext cx="3771900" cy="5476875"/>
          </a:xfrm>
          <a:prstGeom prst="rect">
            <a:avLst/>
          </a:prstGeom>
        </p:spPr>
      </p:pic>
      <p:cxnSp>
        <p:nvCxnSpPr>
          <p:cNvPr id="7" name="Connettore 2 6"/>
          <p:cNvCxnSpPr/>
          <p:nvPr/>
        </p:nvCxnSpPr>
        <p:spPr>
          <a:xfrm>
            <a:off x="2856362" y="5323915"/>
            <a:ext cx="1405918" cy="56614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 flipH="1">
            <a:off x="4895086" y="4391696"/>
            <a:ext cx="1308567" cy="149836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V="1">
            <a:off x="6413679" y="1866584"/>
            <a:ext cx="463348" cy="93308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51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GRAZIE PER LA COLLABORAZIONE</a:t>
            </a:r>
            <a:endParaRPr lang="it-IT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343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58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ISTITUTO MAGISTRALE STATALE «M. IMMACOLATA» San Giovanni Rotondo (FG)</vt:lpstr>
      <vt:lpstr>Accedere al registro elettronico</vt:lpstr>
      <vt:lpstr>Selezionare la materia e la classe  e il primo quadrimestre</vt:lpstr>
      <vt:lpstr>Cliccare «Recupero carenze»</vt:lpstr>
      <vt:lpstr>Nella parte destra della videata: Spuntare «Rec.Car.» se l’alunno/a ha recuperato le carenze del primo quadrimestre. Spuntare «Ult.Car» se l’alunno/a ha accumulato ulteriori carenze</vt:lpstr>
      <vt:lpstr>GRAZIE PER LA COLLABORAZIONE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MAGISTRALE STATALE «M. IMMACOLATA» San Giovanni Rotondo (FG)</dc:title>
  <dc:creator>Lenovo3</dc:creator>
  <cp:lastModifiedBy>Lenovo3</cp:lastModifiedBy>
  <cp:revision>36</cp:revision>
  <dcterms:created xsi:type="dcterms:W3CDTF">2014-05-31T06:39:27Z</dcterms:created>
  <dcterms:modified xsi:type="dcterms:W3CDTF">2015-06-04T09:13:42Z</dcterms:modified>
</cp:coreProperties>
</file>